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72" d="100"/>
          <a:sy n="72" d="100"/>
        </p:scale>
        <p:origin x="14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25.03.2015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1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  <a:endParaRPr lang="en-US" sz="1200" dirty="0" smtClean="0"/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3.3.11 “Beach Bar" </a:t>
            </a:r>
            <a:r>
              <a:rPr lang="en-US" dirty="0" smtClean="0"/>
              <a:t>released on </a:t>
            </a:r>
            <a:r>
              <a:rPr lang="en-US" dirty="0" smtClean="0"/>
              <a:t>February</a:t>
            </a:r>
            <a:r>
              <a:rPr lang="en-US" dirty="0" smtClean="0"/>
              <a:t> 13th</a:t>
            </a:r>
            <a:r>
              <a:rPr lang="en-US" dirty="0" smtClean="0"/>
              <a:t>, </a:t>
            </a:r>
            <a:r>
              <a:rPr lang="en-US" dirty="0" smtClean="0"/>
              <a:t>2015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3.3.11 “Beach Bar"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February</a:t>
            </a:r>
            <a:r>
              <a:rPr lang="en-US" dirty="0" smtClean="0"/>
              <a:t> 13th</a:t>
            </a:r>
            <a:r>
              <a:rPr lang="en-US" dirty="0" smtClean="0"/>
              <a:t>, </a:t>
            </a:r>
            <a:r>
              <a:rPr lang="en-US" dirty="0" smtClean="0"/>
              <a:t>2015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3.3.11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svn.heuristiclab.com/svn/core/tags/3.3.11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</a:t>
            </a:r>
            <a:r>
              <a:rPr lang="en-US" dirty="0" smtClean="0"/>
              <a:t>4.5</a:t>
            </a:r>
            <a:endParaRPr lang="en-US" dirty="0" smtClean="0"/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151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3.3.11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3269</Words>
  <Application>Microsoft Office PowerPoint</Application>
  <PresentationFormat>Bildschirmpräsentation (4:3)</PresentationFormat>
  <Paragraphs>1107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203</cp:revision>
  <dcterms:created xsi:type="dcterms:W3CDTF">2011-02-08T10:23:16Z</dcterms:created>
  <dcterms:modified xsi:type="dcterms:W3CDTF">2015-03-25T12:12:17Z</dcterms:modified>
</cp:coreProperties>
</file>